
<file path=[Content_Types].xml><?xml version="1.0" encoding="utf-8"?>
<Types xmlns="http://schemas.openxmlformats.org/package/2006/content-types">
  <Default Extension="ico" ContentType="image/x-icon"/>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Lst>
  <p:sldIdLst>
    <p:sldId id="256" r:id="rId2"/>
    <p:sldId id="257" r:id="rId3"/>
    <p:sldId id="265" r:id="rId4"/>
    <p:sldId id="259" r:id="rId5"/>
    <p:sldId id="260" r:id="rId6"/>
    <p:sldId id="269" r:id="rId7"/>
    <p:sldId id="270" r:id="rId8"/>
    <p:sldId id="271" r:id="rId9"/>
    <p:sldId id="272" r:id="rId10"/>
    <p:sldId id="273" r:id="rId11"/>
    <p:sldId id="274" r:id="rId12"/>
    <p:sldId id="275" r:id="rId13"/>
    <p:sldId id="276" r:id="rId14"/>
    <p:sldId id="277" r:id="rId15"/>
    <p:sldId id="278" r:id="rId16"/>
    <p:sldId id="279" r:id="rId17"/>
    <p:sldId id="268"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1191403-08DA-493B-9FCE-2A80682F08AC}">
          <p14:sldIdLst>
            <p14:sldId id="256"/>
            <p14:sldId id="257"/>
            <p14:sldId id="265"/>
            <p14:sldId id="259"/>
            <p14:sldId id="260"/>
            <p14:sldId id="269"/>
            <p14:sldId id="270"/>
            <p14:sldId id="271"/>
            <p14:sldId id="272"/>
            <p14:sldId id="273"/>
            <p14:sldId id="274"/>
            <p14:sldId id="275"/>
            <p14:sldId id="276"/>
            <p14:sldId id="277"/>
            <p14:sldId id="278"/>
            <p14:sldId id="279"/>
            <p14:sldId id="26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93969" autoAdjust="0"/>
  </p:normalViewPr>
  <p:slideViewPr>
    <p:cSldViewPr snapToGrid="0">
      <p:cViewPr varScale="1">
        <p:scale>
          <a:sx n="64" d="100"/>
          <a:sy n="64" d="100"/>
        </p:scale>
        <p:origin x="954" y="78"/>
      </p:cViewPr>
      <p:guideLst/>
    </p:cSldViewPr>
  </p:slideViewPr>
  <p:outlineViewPr>
    <p:cViewPr>
      <p:scale>
        <a:sx n="33" d="100"/>
        <a:sy n="33" d="100"/>
      </p:scale>
      <p:origin x="0" y="-18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vi Kant Sahu" userId="be9a33c3e2dfa792" providerId="LiveId" clId="{57D882C6-C56E-4212-A078-5BA8A9F2D6ED}"/>
    <pc:docChg chg="custSel addSld modSld addSection modSection">
      <pc:chgData name="Ravi Kant Sahu" userId="be9a33c3e2dfa792" providerId="LiveId" clId="{57D882C6-C56E-4212-A078-5BA8A9F2D6ED}" dt="2023-07-17T13:34:16.429" v="385" actId="20577"/>
      <pc:docMkLst>
        <pc:docMk/>
      </pc:docMkLst>
      <pc:sldChg chg="modSp new">
        <pc:chgData name="Ravi Kant Sahu" userId="be9a33c3e2dfa792" providerId="LiveId" clId="{57D882C6-C56E-4212-A078-5BA8A9F2D6ED}" dt="2023-07-17T13:22:03.880" v="1"/>
        <pc:sldMkLst>
          <pc:docMk/>
          <pc:sldMk cId="3427898990" sldId="256"/>
        </pc:sldMkLst>
        <pc:spChg chg="mod">
          <ac:chgData name="Ravi Kant Sahu" userId="be9a33c3e2dfa792" providerId="LiveId" clId="{57D882C6-C56E-4212-A078-5BA8A9F2D6ED}" dt="2023-07-17T13:22:03.880" v="1"/>
          <ac:spMkLst>
            <pc:docMk/>
            <pc:sldMk cId="3427898990" sldId="256"/>
            <ac:spMk id="2" creationId="{71C73394-1E1E-72D9-5AD6-EA5A26511620}"/>
          </ac:spMkLst>
        </pc:spChg>
        <pc:spChg chg="mod">
          <ac:chgData name="Ravi Kant Sahu" userId="be9a33c3e2dfa792" providerId="LiveId" clId="{57D882C6-C56E-4212-A078-5BA8A9F2D6ED}" dt="2023-07-17T13:22:03.880" v="1"/>
          <ac:spMkLst>
            <pc:docMk/>
            <pc:sldMk cId="3427898990" sldId="256"/>
            <ac:spMk id="3" creationId="{BD2240E1-FA84-63F1-8CA5-EF54BE7A45A5}"/>
          </ac:spMkLst>
        </pc:spChg>
      </pc:sldChg>
      <pc:sldChg chg="modSp new mod">
        <pc:chgData name="Ravi Kant Sahu" userId="be9a33c3e2dfa792" providerId="LiveId" clId="{57D882C6-C56E-4212-A078-5BA8A9F2D6ED}" dt="2023-07-17T13:22:30.073" v="10" actId="20577"/>
        <pc:sldMkLst>
          <pc:docMk/>
          <pc:sldMk cId="3590518522" sldId="257"/>
        </pc:sldMkLst>
        <pc:spChg chg="mod">
          <ac:chgData name="Ravi Kant Sahu" userId="be9a33c3e2dfa792" providerId="LiveId" clId="{57D882C6-C56E-4212-A078-5BA8A9F2D6ED}" dt="2023-07-17T13:22:30.073" v="10" actId="20577"/>
          <ac:spMkLst>
            <pc:docMk/>
            <pc:sldMk cId="3590518522" sldId="257"/>
            <ac:spMk id="2" creationId="{47CB6209-C488-DEEE-E89D-F63479CC209C}"/>
          </ac:spMkLst>
        </pc:spChg>
      </pc:sldChg>
      <pc:sldChg chg="modSp new mod">
        <pc:chgData name="Ravi Kant Sahu" userId="be9a33c3e2dfa792" providerId="LiveId" clId="{57D882C6-C56E-4212-A078-5BA8A9F2D6ED}" dt="2023-07-17T13:25:11.111" v="186" actId="20577"/>
        <pc:sldMkLst>
          <pc:docMk/>
          <pc:sldMk cId="2117284592" sldId="258"/>
        </pc:sldMkLst>
        <pc:spChg chg="mod">
          <ac:chgData name="Ravi Kant Sahu" userId="be9a33c3e2dfa792" providerId="LiveId" clId="{57D882C6-C56E-4212-A078-5BA8A9F2D6ED}" dt="2023-07-17T13:23:00.620" v="32" actId="20577"/>
          <ac:spMkLst>
            <pc:docMk/>
            <pc:sldMk cId="2117284592" sldId="258"/>
            <ac:spMk id="2" creationId="{94960B8F-F2DE-D0E4-EE82-6BC483A05D98}"/>
          </ac:spMkLst>
        </pc:spChg>
        <pc:spChg chg="mod">
          <ac:chgData name="Ravi Kant Sahu" userId="be9a33c3e2dfa792" providerId="LiveId" clId="{57D882C6-C56E-4212-A078-5BA8A9F2D6ED}" dt="2023-07-17T13:25:11.111" v="186" actId="20577"/>
          <ac:spMkLst>
            <pc:docMk/>
            <pc:sldMk cId="2117284592" sldId="258"/>
            <ac:spMk id="3" creationId="{62F5947B-54B6-8F97-775F-8FFB687B37C7}"/>
          </ac:spMkLst>
        </pc:spChg>
      </pc:sldChg>
      <pc:sldChg chg="modSp new mod">
        <pc:chgData name="Ravi Kant Sahu" userId="be9a33c3e2dfa792" providerId="LiveId" clId="{57D882C6-C56E-4212-A078-5BA8A9F2D6ED}" dt="2023-07-17T13:27:42.407" v="309" actId="20577"/>
        <pc:sldMkLst>
          <pc:docMk/>
          <pc:sldMk cId="1685497128" sldId="259"/>
        </pc:sldMkLst>
        <pc:spChg chg="mod">
          <ac:chgData name="Ravi Kant Sahu" userId="be9a33c3e2dfa792" providerId="LiveId" clId="{57D882C6-C56E-4212-A078-5BA8A9F2D6ED}" dt="2023-07-17T13:23:14.779" v="41" actId="20577"/>
          <ac:spMkLst>
            <pc:docMk/>
            <pc:sldMk cId="1685497128" sldId="259"/>
            <ac:spMk id="2" creationId="{B4E7EC88-B538-F6AF-4174-296A02F4B491}"/>
          </ac:spMkLst>
        </pc:spChg>
        <pc:spChg chg="mod">
          <ac:chgData name="Ravi Kant Sahu" userId="be9a33c3e2dfa792" providerId="LiveId" clId="{57D882C6-C56E-4212-A078-5BA8A9F2D6ED}" dt="2023-07-17T13:27:42.407" v="309" actId="20577"/>
          <ac:spMkLst>
            <pc:docMk/>
            <pc:sldMk cId="1685497128" sldId="259"/>
            <ac:spMk id="3" creationId="{991F5B69-1986-7EFA-B57D-FBA7CE2F9243}"/>
          </ac:spMkLst>
        </pc:spChg>
      </pc:sldChg>
      <pc:sldChg chg="modSp add mod">
        <pc:chgData name="Ravi Kant Sahu" userId="be9a33c3e2dfa792" providerId="LiveId" clId="{57D882C6-C56E-4212-A078-5BA8A9F2D6ED}" dt="2023-07-17T13:23:20.339" v="52" actId="20577"/>
        <pc:sldMkLst>
          <pc:docMk/>
          <pc:sldMk cId="2055599520" sldId="260"/>
        </pc:sldMkLst>
        <pc:spChg chg="mod">
          <ac:chgData name="Ravi Kant Sahu" userId="be9a33c3e2dfa792" providerId="LiveId" clId="{57D882C6-C56E-4212-A078-5BA8A9F2D6ED}" dt="2023-07-17T13:23:20.339" v="52" actId="20577"/>
          <ac:spMkLst>
            <pc:docMk/>
            <pc:sldMk cId="2055599520" sldId="260"/>
            <ac:spMk id="2" creationId="{B4E7EC88-B538-F6AF-4174-296A02F4B491}"/>
          </ac:spMkLst>
        </pc:spChg>
      </pc:sldChg>
      <pc:sldChg chg="modSp add mod">
        <pc:chgData name="Ravi Kant Sahu" userId="be9a33c3e2dfa792" providerId="LiveId" clId="{57D882C6-C56E-4212-A078-5BA8A9F2D6ED}" dt="2023-07-17T13:23:26.857" v="57" actId="20577"/>
        <pc:sldMkLst>
          <pc:docMk/>
          <pc:sldMk cId="1893312819" sldId="261"/>
        </pc:sldMkLst>
        <pc:spChg chg="mod">
          <ac:chgData name="Ravi Kant Sahu" userId="be9a33c3e2dfa792" providerId="LiveId" clId="{57D882C6-C56E-4212-A078-5BA8A9F2D6ED}" dt="2023-07-17T13:23:26.857" v="57" actId="20577"/>
          <ac:spMkLst>
            <pc:docMk/>
            <pc:sldMk cId="1893312819" sldId="261"/>
            <ac:spMk id="2" creationId="{B4E7EC88-B538-F6AF-4174-296A02F4B491}"/>
          </ac:spMkLst>
        </pc:spChg>
      </pc:sldChg>
      <pc:sldChg chg="modSp add mod">
        <pc:chgData name="Ravi Kant Sahu" userId="be9a33c3e2dfa792" providerId="LiveId" clId="{57D882C6-C56E-4212-A078-5BA8A9F2D6ED}" dt="2023-07-17T13:23:33.033" v="62" actId="20577"/>
        <pc:sldMkLst>
          <pc:docMk/>
          <pc:sldMk cId="1296246445" sldId="262"/>
        </pc:sldMkLst>
        <pc:spChg chg="mod">
          <ac:chgData name="Ravi Kant Sahu" userId="be9a33c3e2dfa792" providerId="LiveId" clId="{57D882C6-C56E-4212-A078-5BA8A9F2D6ED}" dt="2023-07-17T13:23:33.033" v="62" actId="20577"/>
          <ac:spMkLst>
            <pc:docMk/>
            <pc:sldMk cId="1296246445" sldId="262"/>
            <ac:spMk id="2" creationId="{B4E7EC88-B538-F6AF-4174-296A02F4B491}"/>
          </ac:spMkLst>
        </pc:spChg>
      </pc:sldChg>
      <pc:sldChg chg="modSp add mod">
        <pc:chgData name="Ravi Kant Sahu" userId="be9a33c3e2dfa792" providerId="LiveId" clId="{57D882C6-C56E-4212-A078-5BA8A9F2D6ED}" dt="2023-07-17T13:23:42.233" v="72" actId="20577"/>
        <pc:sldMkLst>
          <pc:docMk/>
          <pc:sldMk cId="4203733133" sldId="263"/>
        </pc:sldMkLst>
        <pc:spChg chg="mod">
          <ac:chgData name="Ravi Kant Sahu" userId="be9a33c3e2dfa792" providerId="LiveId" clId="{57D882C6-C56E-4212-A078-5BA8A9F2D6ED}" dt="2023-07-17T13:23:42.233" v="72" actId="20577"/>
          <ac:spMkLst>
            <pc:docMk/>
            <pc:sldMk cId="4203733133" sldId="263"/>
            <ac:spMk id="2" creationId="{B4E7EC88-B538-F6AF-4174-296A02F4B491}"/>
          </ac:spMkLst>
        </pc:spChg>
      </pc:sldChg>
      <pc:sldChg chg="modSp add mod">
        <pc:chgData name="Ravi Kant Sahu" userId="be9a33c3e2dfa792" providerId="LiveId" clId="{57D882C6-C56E-4212-A078-5BA8A9F2D6ED}" dt="2023-07-17T13:23:52.169" v="78" actId="20577"/>
        <pc:sldMkLst>
          <pc:docMk/>
          <pc:sldMk cId="2192157149" sldId="264"/>
        </pc:sldMkLst>
        <pc:spChg chg="mod">
          <ac:chgData name="Ravi Kant Sahu" userId="be9a33c3e2dfa792" providerId="LiveId" clId="{57D882C6-C56E-4212-A078-5BA8A9F2D6ED}" dt="2023-07-17T13:23:52.169" v="78" actId="20577"/>
          <ac:spMkLst>
            <pc:docMk/>
            <pc:sldMk cId="2192157149" sldId="264"/>
            <ac:spMk id="2" creationId="{B4E7EC88-B538-F6AF-4174-296A02F4B491}"/>
          </ac:spMkLst>
        </pc:spChg>
      </pc:sldChg>
      <pc:sldChg chg="modSp add mod">
        <pc:chgData name="Ravi Kant Sahu" userId="be9a33c3e2dfa792" providerId="LiveId" clId="{57D882C6-C56E-4212-A078-5BA8A9F2D6ED}" dt="2023-07-17T13:24:36.288" v="123" actId="20577"/>
        <pc:sldMkLst>
          <pc:docMk/>
          <pc:sldMk cId="501404573" sldId="265"/>
        </pc:sldMkLst>
        <pc:spChg chg="mod">
          <ac:chgData name="Ravi Kant Sahu" userId="be9a33c3e2dfa792" providerId="LiveId" clId="{57D882C6-C56E-4212-A078-5BA8A9F2D6ED}" dt="2023-07-17T13:24:09.775" v="94" actId="20577"/>
          <ac:spMkLst>
            <pc:docMk/>
            <pc:sldMk cId="501404573" sldId="265"/>
            <ac:spMk id="2" creationId="{94960B8F-F2DE-D0E4-EE82-6BC483A05D98}"/>
          </ac:spMkLst>
        </pc:spChg>
        <pc:spChg chg="mod">
          <ac:chgData name="Ravi Kant Sahu" userId="be9a33c3e2dfa792" providerId="LiveId" clId="{57D882C6-C56E-4212-A078-5BA8A9F2D6ED}" dt="2023-07-17T13:24:36.288" v="123" actId="20577"/>
          <ac:spMkLst>
            <pc:docMk/>
            <pc:sldMk cId="501404573" sldId="265"/>
            <ac:spMk id="3" creationId="{62F5947B-54B6-8F97-775F-8FFB687B37C7}"/>
          </ac:spMkLst>
        </pc:spChg>
      </pc:sldChg>
      <pc:sldChg chg="modSp new mod">
        <pc:chgData name="Ravi Kant Sahu" userId="be9a33c3e2dfa792" providerId="LiveId" clId="{57D882C6-C56E-4212-A078-5BA8A9F2D6ED}" dt="2023-07-17T13:34:16.429" v="385" actId="20577"/>
        <pc:sldMkLst>
          <pc:docMk/>
          <pc:sldMk cId="4280107328" sldId="266"/>
        </pc:sldMkLst>
        <pc:spChg chg="mod">
          <ac:chgData name="Ravi Kant Sahu" userId="be9a33c3e2dfa792" providerId="LiveId" clId="{57D882C6-C56E-4212-A078-5BA8A9F2D6ED}" dt="2023-07-17T13:31:17.574" v="317" actId="20577"/>
          <ac:spMkLst>
            <pc:docMk/>
            <pc:sldMk cId="4280107328" sldId="266"/>
            <ac:spMk id="2" creationId="{8B7CA84B-7DB0-ADF7-08E5-DFE442D6487B}"/>
          </ac:spMkLst>
        </pc:spChg>
        <pc:spChg chg="mod">
          <ac:chgData name="Ravi Kant Sahu" userId="be9a33c3e2dfa792" providerId="LiveId" clId="{57D882C6-C56E-4212-A078-5BA8A9F2D6ED}" dt="2023-07-17T13:34:16.429" v="385" actId="20577"/>
          <ac:spMkLst>
            <pc:docMk/>
            <pc:sldMk cId="4280107328" sldId="266"/>
            <ac:spMk id="3" creationId="{DC72B9B2-41B2-D562-6C2B-E36101236ABA}"/>
          </ac:spMkLst>
        </pc:spChg>
      </pc:sldChg>
      <pc:sldChg chg="modSp add mod">
        <pc:chgData name="Ravi Kant Sahu" userId="be9a33c3e2dfa792" providerId="LiveId" clId="{57D882C6-C56E-4212-A078-5BA8A9F2D6ED}" dt="2023-07-17T13:33:57.159" v="384" actId="6549"/>
        <pc:sldMkLst>
          <pc:docMk/>
          <pc:sldMk cId="665066020" sldId="267"/>
        </pc:sldMkLst>
        <pc:spChg chg="mod">
          <ac:chgData name="Ravi Kant Sahu" userId="be9a33c3e2dfa792" providerId="LiveId" clId="{57D882C6-C56E-4212-A078-5BA8A9F2D6ED}" dt="2023-07-17T13:33:50.794" v="383" actId="20577"/>
          <ac:spMkLst>
            <pc:docMk/>
            <pc:sldMk cId="665066020" sldId="267"/>
            <ac:spMk id="2" creationId="{8B7CA84B-7DB0-ADF7-08E5-DFE442D6487B}"/>
          </ac:spMkLst>
        </pc:spChg>
        <pc:spChg chg="mod">
          <ac:chgData name="Ravi Kant Sahu" userId="be9a33c3e2dfa792" providerId="LiveId" clId="{57D882C6-C56E-4212-A078-5BA8A9F2D6ED}" dt="2023-07-17T13:33:57.159" v="384" actId="6549"/>
          <ac:spMkLst>
            <pc:docMk/>
            <pc:sldMk cId="665066020" sldId="267"/>
            <ac:spMk id="3" creationId="{DC72B9B2-41B2-D562-6C2B-E36101236ABA}"/>
          </ac:spMkLst>
        </pc:spChg>
      </pc:sldChg>
      <pc:sldMasterChg chg="addSldLayout">
        <pc:chgData name="Ravi Kant Sahu" userId="be9a33c3e2dfa792" providerId="LiveId" clId="{57D882C6-C56E-4212-A078-5BA8A9F2D6ED}" dt="2023-07-17T13:22:01.123" v="0" actId="680"/>
        <pc:sldMasterMkLst>
          <pc:docMk/>
          <pc:sldMasterMk cId="3678114516" sldId="2147483648"/>
        </pc:sldMasterMkLst>
        <pc:sldLayoutChg chg="add">
          <pc:chgData name="Ravi Kant Sahu" userId="be9a33c3e2dfa792" providerId="LiveId" clId="{57D882C6-C56E-4212-A078-5BA8A9F2D6ED}" dt="2023-07-17T13:22:01.123" v="0" actId="680"/>
          <pc:sldLayoutMkLst>
            <pc:docMk/>
            <pc:sldMasterMk cId="3678114516" sldId="2147483648"/>
            <pc:sldLayoutMk cId="794861346" sldId="2147483649"/>
          </pc:sldLayoutMkLst>
        </pc:sldLayoutChg>
      </pc:sldMasterChg>
    </pc:docChg>
  </pc:docChgLst>
</pc:chgInfo>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5007353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06059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88103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11/15/2023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27349284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20EBB0C4-6273-4C6E-B9BD-2EDC30F1CD52}" type="datetimeFigureOut">
              <a:rPr lang="en-US" smtClean="0"/>
              <a:t>11/15/2023</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smtClean="0"/>
              <a:t>‹#›</a:t>
            </a:fld>
            <a:endParaRPr lang="en-US" dirty="0"/>
          </a:p>
        </p:txBody>
      </p:sp>
    </p:spTree>
    <p:extLst>
      <p:ext uri="{BB962C8B-B14F-4D97-AF65-F5344CB8AC3E}">
        <p14:creationId xmlns:p14="http://schemas.microsoft.com/office/powerpoint/2010/main" val="15256364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11/15/2023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607316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11/15/2023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09782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11/15/2023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076411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D94136C-8742-45B2-AF27-D93DF72833A9}" type="datetimeFigureOut">
              <a:rPr lang="en-US" smtClean="0"/>
              <a:t>11/15/2023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302691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2ABBEA6-7C60-4B02-AE87-00D78D8422AF}" type="datetimeFigureOut">
              <a:rPr lang="en-US" smtClean="0"/>
              <a:t>11/15/2023</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3797347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11/15/2023</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25023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98624D31-43A5-475A-80CF-332C9F6DCF35}" type="datetimeFigureOut">
              <a:rPr lang="en-US" smtClean="0"/>
              <a:t>11/15/2023</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9618912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ico"/><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6D533F4-9021-5382-1502-7E7C380375DE}"/>
              </a:ext>
            </a:extLst>
          </p:cNvPr>
          <p:cNvSpPr>
            <a:spLocks noGrp="1"/>
          </p:cNvSpPr>
          <p:nvPr>
            <p:ph type="ctrTitle"/>
          </p:nvPr>
        </p:nvSpPr>
        <p:spPr/>
        <p:txBody>
          <a:bodyPr>
            <a:noAutofit/>
          </a:bodyPr>
          <a:lstStyle/>
          <a:p>
            <a:pPr algn="ctr"/>
            <a:r>
              <a:rPr lang="en-IN" sz="11100" dirty="0"/>
              <a:t>Outfitmania</a:t>
            </a:r>
          </a:p>
        </p:txBody>
      </p:sp>
      <p:pic>
        <p:nvPicPr>
          <p:cNvPr id="2" name="Picture 1">
            <a:extLst>
              <a:ext uri="{FF2B5EF4-FFF2-40B4-BE49-F238E27FC236}">
                <a16:creationId xmlns:a16="http://schemas.microsoft.com/office/drawing/2014/main" id="{661997C1-52E2-1FEE-5DC1-DFE1980356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0416" y="3085501"/>
            <a:ext cx="4291168" cy="1186696"/>
          </a:xfrm>
          <a:prstGeom prst="rect">
            <a:avLst/>
          </a:prstGeom>
        </p:spPr>
      </p:pic>
    </p:spTree>
    <p:extLst>
      <p:ext uri="{BB962C8B-B14F-4D97-AF65-F5344CB8AC3E}">
        <p14:creationId xmlns:p14="http://schemas.microsoft.com/office/powerpoint/2010/main" val="34278989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E61EE7D-CE39-42A5-1FE5-BEE4D6DDE668}"/>
              </a:ext>
            </a:extLst>
          </p:cNvPr>
          <p:cNvPicPr>
            <a:picLocks noChangeAspect="1"/>
          </p:cNvPicPr>
          <p:nvPr/>
        </p:nvPicPr>
        <p:blipFill>
          <a:blip r:embed="rId2"/>
          <a:stretch>
            <a:fillRect/>
          </a:stretch>
        </p:blipFill>
        <p:spPr>
          <a:xfrm>
            <a:off x="230378" y="89811"/>
            <a:ext cx="5731510" cy="3504081"/>
          </a:xfrm>
          <a:prstGeom prst="rect">
            <a:avLst/>
          </a:prstGeom>
        </p:spPr>
      </p:pic>
      <p:pic>
        <p:nvPicPr>
          <p:cNvPr id="4" name="Picture 3">
            <a:extLst>
              <a:ext uri="{FF2B5EF4-FFF2-40B4-BE49-F238E27FC236}">
                <a16:creationId xmlns:a16="http://schemas.microsoft.com/office/drawing/2014/main" id="{1C91897D-F8A9-5FB9-E82F-445FBA6C5759}"/>
              </a:ext>
            </a:extLst>
          </p:cNvPr>
          <p:cNvPicPr>
            <a:picLocks noChangeAspect="1"/>
          </p:cNvPicPr>
          <p:nvPr/>
        </p:nvPicPr>
        <p:blipFill>
          <a:blip r:embed="rId3"/>
          <a:stretch>
            <a:fillRect/>
          </a:stretch>
        </p:blipFill>
        <p:spPr>
          <a:xfrm>
            <a:off x="6096000" y="89811"/>
            <a:ext cx="5731510" cy="3504081"/>
          </a:xfrm>
          <a:prstGeom prst="rect">
            <a:avLst/>
          </a:prstGeom>
        </p:spPr>
      </p:pic>
      <p:pic>
        <p:nvPicPr>
          <p:cNvPr id="7" name="Picture 6">
            <a:extLst>
              <a:ext uri="{FF2B5EF4-FFF2-40B4-BE49-F238E27FC236}">
                <a16:creationId xmlns:a16="http://schemas.microsoft.com/office/drawing/2014/main" id="{8CEC177B-E007-38DC-6F16-1C0F822545A7}"/>
              </a:ext>
            </a:extLst>
          </p:cNvPr>
          <p:cNvPicPr>
            <a:picLocks noChangeAspect="1"/>
          </p:cNvPicPr>
          <p:nvPr/>
        </p:nvPicPr>
        <p:blipFill>
          <a:blip r:embed="rId4"/>
          <a:stretch>
            <a:fillRect/>
          </a:stretch>
        </p:blipFill>
        <p:spPr>
          <a:xfrm>
            <a:off x="230378" y="3732680"/>
            <a:ext cx="5731510" cy="2967923"/>
          </a:xfrm>
          <a:prstGeom prst="rect">
            <a:avLst/>
          </a:prstGeom>
        </p:spPr>
      </p:pic>
      <p:pic>
        <p:nvPicPr>
          <p:cNvPr id="9" name="Picture 8">
            <a:extLst>
              <a:ext uri="{FF2B5EF4-FFF2-40B4-BE49-F238E27FC236}">
                <a16:creationId xmlns:a16="http://schemas.microsoft.com/office/drawing/2014/main" id="{B1F85244-3244-B980-9902-FDDB32350311}"/>
              </a:ext>
            </a:extLst>
          </p:cNvPr>
          <p:cNvPicPr>
            <a:picLocks noChangeAspect="1"/>
          </p:cNvPicPr>
          <p:nvPr/>
        </p:nvPicPr>
        <p:blipFill>
          <a:blip r:embed="rId5"/>
          <a:stretch>
            <a:fillRect/>
          </a:stretch>
        </p:blipFill>
        <p:spPr>
          <a:xfrm>
            <a:off x="6096000" y="3732680"/>
            <a:ext cx="5731510" cy="2967923"/>
          </a:xfrm>
          <a:prstGeom prst="rect">
            <a:avLst/>
          </a:prstGeom>
        </p:spPr>
      </p:pic>
    </p:spTree>
    <p:extLst>
      <p:ext uri="{BB962C8B-B14F-4D97-AF65-F5344CB8AC3E}">
        <p14:creationId xmlns:p14="http://schemas.microsoft.com/office/powerpoint/2010/main" val="42520785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EC88-B538-F6AF-4174-296A02F4B491}"/>
              </a:ext>
            </a:extLst>
          </p:cNvPr>
          <p:cNvSpPr>
            <a:spLocks noGrp="1"/>
          </p:cNvSpPr>
          <p:nvPr>
            <p:ph type="title"/>
          </p:nvPr>
        </p:nvSpPr>
        <p:spPr>
          <a:xfrm>
            <a:off x="1066800" y="634534"/>
            <a:ext cx="10058400" cy="1044365"/>
          </a:xfrm>
        </p:spPr>
        <p:txBody>
          <a:bodyPr/>
          <a:lstStyle/>
          <a:p>
            <a:r>
              <a:rPr lang="en-IN" dirty="0"/>
              <a:t>accessories.html</a:t>
            </a:r>
          </a:p>
        </p:txBody>
      </p:sp>
      <p:pic>
        <p:nvPicPr>
          <p:cNvPr id="5" name="Picture 4">
            <a:extLst>
              <a:ext uri="{FF2B5EF4-FFF2-40B4-BE49-F238E27FC236}">
                <a16:creationId xmlns:a16="http://schemas.microsoft.com/office/drawing/2014/main" id="{A532FA8C-34EB-C9B5-B61B-2BFD87AFD186}"/>
              </a:ext>
            </a:extLst>
          </p:cNvPr>
          <p:cNvPicPr>
            <a:picLocks noChangeAspect="1"/>
          </p:cNvPicPr>
          <p:nvPr/>
        </p:nvPicPr>
        <p:blipFill>
          <a:blip r:embed="rId2"/>
          <a:stretch>
            <a:fillRect/>
          </a:stretch>
        </p:blipFill>
        <p:spPr>
          <a:xfrm>
            <a:off x="142271" y="2053651"/>
            <a:ext cx="5731510" cy="3552667"/>
          </a:xfrm>
          <a:prstGeom prst="rect">
            <a:avLst/>
          </a:prstGeom>
        </p:spPr>
      </p:pic>
      <p:pic>
        <p:nvPicPr>
          <p:cNvPr id="6" name="Picture 5">
            <a:extLst>
              <a:ext uri="{FF2B5EF4-FFF2-40B4-BE49-F238E27FC236}">
                <a16:creationId xmlns:a16="http://schemas.microsoft.com/office/drawing/2014/main" id="{94CBD3F9-FB07-A3C6-0A65-A70417E46355}"/>
              </a:ext>
            </a:extLst>
          </p:cNvPr>
          <p:cNvPicPr>
            <a:picLocks noChangeAspect="1"/>
          </p:cNvPicPr>
          <p:nvPr/>
        </p:nvPicPr>
        <p:blipFill>
          <a:blip r:embed="rId3"/>
          <a:stretch>
            <a:fillRect/>
          </a:stretch>
        </p:blipFill>
        <p:spPr>
          <a:xfrm>
            <a:off x="6096000" y="2053651"/>
            <a:ext cx="5731510" cy="3552667"/>
          </a:xfrm>
          <a:prstGeom prst="rect">
            <a:avLst/>
          </a:prstGeom>
        </p:spPr>
      </p:pic>
    </p:spTree>
    <p:extLst>
      <p:ext uri="{BB962C8B-B14F-4D97-AF65-F5344CB8AC3E}">
        <p14:creationId xmlns:p14="http://schemas.microsoft.com/office/powerpoint/2010/main" val="16588635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4E04CCE-0C38-B52D-64C8-504492AE5E9D}"/>
              </a:ext>
            </a:extLst>
          </p:cNvPr>
          <p:cNvPicPr>
            <a:picLocks noChangeAspect="1"/>
          </p:cNvPicPr>
          <p:nvPr/>
        </p:nvPicPr>
        <p:blipFill>
          <a:blip r:embed="rId2"/>
          <a:stretch>
            <a:fillRect/>
          </a:stretch>
        </p:blipFill>
        <p:spPr>
          <a:xfrm>
            <a:off x="230378" y="89811"/>
            <a:ext cx="5731510" cy="3504081"/>
          </a:xfrm>
          <a:prstGeom prst="rect">
            <a:avLst/>
          </a:prstGeom>
        </p:spPr>
      </p:pic>
      <p:pic>
        <p:nvPicPr>
          <p:cNvPr id="5" name="Picture 4">
            <a:extLst>
              <a:ext uri="{FF2B5EF4-FFF2-40B4-BE49-F238E27FC236}">
                <a16:creationId xmlns:a16="http://schemas.microsoft.com/office/drawing/2014/main" id="{CDCD3E5A-33D3-5260-782E-7B947D2D945A}"/>
              </a:ext>
            </a:extLst>
          </p:cNvPr>
          <p:cNvPicPr>
            <a:picLocks noChangeAspect="1"/>
          </p:cNvPicPr>
          <p:nvPr/>
        </p:nvPicPr>
        <p:blipFill>
          <a:blip r:embed="rId3"/>
          <a:stretch>
            <a:fillRect/>
          </a:stretch>
        </p:blipFill>
        <p:spPr>
          <a:xfrm>
            <a:off x="6096000" y="89811"/>
            <a:ext cx="5731510" cy="3504081"/>
          </a:xfrm>
          <a:prstGeom prst="rect">
            <a:avLst/>
          </a:prstGeom>
        </p:spPr>
      </p:pic>
      <p:pic>
        <p:nvPicPr>
          <p:cNvPr id="6" name="Picture 5">
            <a:extLst>
              <a:ext uri="{FF2B5EF4-FFF2-40B4-BE49-F238E27FC236}">
                <a16:creationId xmlns:a16="http://schemas.microsoft.com/office/drawing/2014/main" id="{0022523E-3BB5-D45A-1D8F-4A6D5963C4FA}"/>
              </a:ext>
            </a:extLst>
          </p:cNvPr>
          <p:cNvPicPr>
            <a:picLocks noChangeAspect="1"/>
          </p:cNvPicPr>
          <p:nvPr/>
        </p:nvPicPr>
        <p:blipFill>
          <a:blip r:embed="rId4"/>
          <a:stretch>
            <a:fillRect/>
          </a:stretch>
        </p:blipFill>
        <p:spPr>
          <a:xfrm>
            <a:off x="3230245" y="3635376"/>
            <a:ext cx="5731510" cy="3132814"/>
          </a:xfrm>
          <a:prstGeom prst="rect">
            <a:avLst/>
          </a:prstGeom>
        </p:spPr>
      </p:pic>
    </p:spTree>
    <p:extLst>
      <p:ext uri="{BB962C8B-B14F-4D97-AF65-F5344CB8AC3E}">
        <p14:creationId xmlns:p14="http://schemas.microsoft.com/office/powerpoint/2010/main" val="3330432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EC88-B538-F6AF-4174-296A02F4B491}"/>
              </a:ext>
            </a:extLst>
          </p:cNvPr>
          <p:cNvSpPr>
            <a:spLocks noGrp="1"/>
          </p:cNvSpPr>
          <p:nvPr>
            <p:ph type="title"/>
          </p:nvPr>
        </p:nvSpPr>
        <p:spPr>
          <a:xfrm>
            <a:off x="1066800" y="634534"/>
            <a:ext cx="10058400" cy="1044365"/>
          </a:xfrm>
        </p:spPr>
        <p:txBody>
          <a:bodyPr/>
          <a:lstStyle/>
          <a:p>
            <a:r>
              <a:rPr lang="en-IN" dirty="0"/>
              <a:t>Aboutus.html</a:t>
            </a:r>
          </a:p>
        </p:txBody>
      </p:sp>
      <p:pic>
        <p:nvPicPr>
          <p:cNvPr id="3" name="Picture 2">
            <a:extLst>
              <a:ext uri="{FF2B5EF4-FFF2-40B4-BE49-F238E27FC236}">
                <a16:creationId xmlns:a16="http://schemas.microsoft.com/office/drawing/2014/main" id="{62C5D9D9-7E30-9E6A-F232-7177C811F92D}"/>
              </a:ext>
            </a:extLst>
          </p:cNvPr>
          <p:cNvPicPr>
            <a:picLocks noChangeAspect="1"/>
          </p:cNvPicPr>
          <p:nvPr/>
        </p:nvPicPr>
        <p:blipFill>
          <a:blip r:embed="rId2"/>
          <a:stretch>
            <a:fillRect/>
          </a:stretch>
        </p:blipFill>
        <p:spPr>
          <a:xfrm>
            <a:off x="1592704" y="1543987"/>
            <a:ext cx="9006591" cy="4988231"/>
          </a:xfrm>
          <a:prstGeom prst="rect">
            <a:avLst/>
          </a:prstGeom>
        </p:spPr>
      </p:pic>
    </p:spTree>
    <p:extLst>
      <p:ext uri="{BB962C8B-B14F-4D97-AF65-F5344CB8AC3E}">
        <p14:creationId xmlns:p14="http://schemas.microsoft.com/office/powerpoint/2010/main" val="1683603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EC88-B538-F6AF-4174-296A02F4B491}"/>
              </a:ext>
            </a:extLst>
          </p:cNvPr>
          <p:cNvSpPr>
            <a:spLocks noGrp="1"/>
          </p:cNvSpPr>
          <p:nvPr>
            <p:ph type="title"/>
          </p:nvPr>
        </p:nvSpPr>
        <p:spPr>
          <a:xfrm>
            <a:off x="1066800" y="634534"/>
            <a:ext cx="10058400" cy="1044365"/>
          </a:xfrm>
        </p:spPr>
        <p:txBody>
          <a:bodyPr/>
          <a:lstStyle/>
          <a:p>
            <a:r>
              <a:rPr lang="en-IN" dirty="0"/>
              <a:t>signup.html</a:t>
            </a:r>
          </a:p>
        </p:txBody>
      </p:sp>
      <p:pic>
        <p:nvPicPr>
          <p:cNvPr id="4" name="Picture 3">
            <a:extLst>
              <a:ext uri="{FF2B5EF4-FFF2-40B4-BE49-F238E27FC236}">
                <a16:creationId xmlns:a16="http://schemas.microsoft.com/office/drawing/2014/main" id="{326318A1-1A91-E508-6C05-31E66FFA0251}"/>
              </a:ext>
            </a:extLst>
          </p:cNvPr>
          <p:cNvPicPr>
            <a:picLocks noChangeAspect="1"/>
          </p:cNvPicPr>
          <p:nvPr/>
        </p:nvPicPr>
        <p:blipFill>
          <a:blip r:embed="rId2"/>
          <a:stretch>
            <a:fillRect/>
          </a:stretch>
        </p:blipFill>
        <p:spPr>
          <a:xfrm>
            <a:off x="1750101" y="1528997"/>
            <a:ext cx="8691797" cy="4887089"/>
          </a:xfrm>
          <a:prstGeom prst="rect">
            <a:avLst/>
          </a:prstGeom>
        </p:spPr>
      </p:pic>
    </p:spTree>
    <p:extLst>
      <p:ext uri="{BB962C8B-B14F-4D97-AF65-F5344CB8AC3E}">
        <p14:creationId xmlns:p14="http://schemas.microsoft.com/office/powerpoint/2010/main" val="27509170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EC88-B538-F6AF-4174-296A02F4B491}"/>
              </a:ext>
            </a:extLst>
          </p:cNvPr>
          <p:cNvSpPr>
            <a:spLocks noGrp="1"/>
          </p:cNvSpPr>
          <p:nvPr>
            <p:ph type="title"/>
          </p:nvPr>
        </p:nvSpPr>
        <p:spPr>
          <a:xfrm>
            <a:off x="1066800" y="634534"/>
            <a:ext cx="10058400" cy="1044365"/>
          </a:xfrm>
        </p:spPr>
        <p:txBody>
          <a:bodyPr/>
          <a:lstStyle/>
          <a:p>
            <a:r>
              <a:rPr lang="en-IN" dirty="0"/>
              <a:t>buynow.html</a:t>
            </a:r>
          </a:p>
        </p:txBody>
      </p:sp>
      <p:pic>
        <p:nvPicPr>
          <p:cNvPr id="4" name="Picture 3">
            <a:extLst>
              <a:ext uri="{FF2B5EF4-FFF2-40B4-BE49-F238E27FC236}">
                <a16:creationId xmlns:a16="http://schemas.microsoft.com/office/drawing/2014/main" id="{620DBF2F-824E-C0C6-BFC1-76D0EF146C46}"/>
              </a:ext>
            </a:extLst>
          </p:cNvPr>
          <p:cNvPicPr>
            <a:picLocks noChangeAspect="1"/>
          </p:cNvPicPr>
          <p:nvPr/>
        </p:nvPicPr>
        <p:blipFill>
          <a:blip r:embed="rId2"/>
          <a:stretch>
            <a:fillRect/>
          </a:stretch>
        </p:blipFill>
        <p:spPr>
          <a:xfrm>
            <a:off x="1907498" y="1678899"/>
            <a:ext cx="8377003" cy="4710092"/>
          </a:xfrm>
          <a:prstGeom prst="rect">
            <a:avLst/>
          </a:prstGeom>
        </p:spPr>
      </p:pic>
    </p:spTree>
    <p:extLst>
      <p:ext uri="{BB962C8B-B14F-4D97-AF65-F5344CB8AC3E}">
        <p14:creationId xmlns:p14="http://schemas.microsoft.com/office/powerpoint/2010/main" val="3279126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EC88-B538-F6AF-4174-296A02F4B491}"/>
              </a:ext>
            </a:extLst>
          </p:cNvPr>
          <p:cNvSpPr>
            <a:spLocks noGrp="1"/>
          </p:cNvSpPr>
          <p:nvPr>
            <p:ph type="title"/>
          </p:nvPr>
        </p:nvSpPr>
        <p:spPr>
          <a:xfrm>
            <a:off x="1066800" y="634534"/>
            <a:ext cx="10058400" cy="1044365"/>
          </a:xfrm>
        </p:spPr>
        <p:txBody>
          <a:bodyPr/>
          <a:lstStyle/>
          <a:p>
            <a:r>
              <a:rPr lang="en-IN" dirty="0"/>
              <a:t>checkout.html</a:t>
            </a:r>
          </a:p>
        </p:txBody>
      </p:sp>
      <p:pic>
        <p:nvPicPr>
          <p:cNvPr id="4" name="Picture 3">
            <a:extLst>
              <a:ext uri="{FF2B5EF4-FFF2-40B4-BE49-F238E27FC236}">
                <a16:creationId xmlns:a16="http://schemas.microsoft.com/office/drawing/2014/main" id="{F32F9FAE-2BA2-C80D-310D-46B87224B748}"/>
              </a:ext>
            </a:extLst>
          </p:cNvPr>
          <p:cNvPicPr>
            <a:picLocks noChangeAspect="1"/>
          </p:cNvPicPr>
          <p:nvPr/>
        </p:nvPicPr>
        <p:blipFill>
          <a:blip r:embed="rId2"/>
          <a:stretch>
            <a:fillRect/>
          </a:stretch>
        </p:blipFill>
        <p:spPr>
          <a:xfrm>
            <a:off x="1817557" y="1678899"/>
            <a:ext cx="8556885" cy="4811233"/>
          </a:xfrm>
          <a:prstGeom prst="rect">
            <a:avLst/>
          </a:prstGeom>
        </p:spPr>
      </p:pic>
    </p:spTree>
    <p:extLst>
      <p:ext uri="{BB962C8B-B14F-4D97-AF65-F5344CB8AC3E}">
        <p14:creationId xmlns:p14="http://schemas.microsoft.com/office/powerpoint/2010/main" val="32094037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49EFF-DA84-3998-F8E2-F2E9BB6247A8}"/>
              </a:ext>
            </a:extLst>
          </p:cNvPr>
          <p:cNvSpPr>
            <a:spLocks noGrp="1"/>
          </p:cNvSpPr>
          <p:nvPr>
            <p:ph type="ctrTitle"/>
          </p:nvPr>
        </p:nvSpPr>
        <p:spPr/>
        <p:txBody>
          <a:bodyPr/>
          <a:lstStyle/>
          <a:p>
            <a:r>
              <a:rPr lang="en-IN" dirty="0"/>
              <a:t>		Thank You</a:t>
            </a:r>
          </a:p>
        </p:txBody>
      </p:sp>
    </p:spTree>
    <p:extLst>
      <p:ext uri="{BB962C8B-B14F-4D97-AF65-F5344CB8AC3E}">
        <p14:creationId xmlns:p14="http://schemas.microsoft.com/office/powerpoint/2010/main" val="4114005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F0674B-422A-F1DC-966F-05281560E837}"/>
              </a:ext>
            </a:extLst>
          </p:cNvPr>
          <p:cNvSpPr>
            <a:spLocks noGrp="1"/>
          </p:cNvSpPr>
          <p:nvPr>
            <p:ph idx="1"/>
          </p:nvPr>
        </p:nvSpPr>
        <p:spPr>
          <a:xfrm>
            <a:off x="1069849" y="1484026"/>
            <a:ext cx="10937272" cy="4889341"/>
          </a:xfrm>
        </p:spPr>
        <p:txBody>
          <a:bodyPr>
            <a:noAutofit/>
          </a:bodyPr>
          <a:lstStyle/>
          <a:p>
            <a:pPr marL="0" indent="0" algn="just">
              <a:buNone/>
            </a:pPr>
            <a:r>
              <a:rPr lang="en-US" sz="2100" kern="0" dirty="0">
                <a:effectLst/>
                <a:ea typeface="Times New Roman" panose="02020603050405020304" pitchFamily="18" charset="0"/>
                <a:cs typeface="Times New Roman" panose="02020603050405020304" pitchFamily="18" charset="0"/>
              </a:rPr>
              <a:t>OutfitMania is a web-based platform designed to address the contemporary challenge of enhancing the clothing shopping experience for users.</a:t>
            </a:r>
            <a:r>
              <a:rPr lang="en-US" sz="2100" kern="0" dirty="0">
                <a:effectLst/>
                <a:latin typeface="Times New Roman" panose="02020603050405020304" pitchFamily="18" charset="0"/>
                <a:ea typeface="Times New Roman" panose="02020603050405020304" pitchFamily="18" charset="0"/>
              </a:rPr>
              <a:t> </a:t>
            </a:r>
            <a:r>
              <a:rPr lang="en-US" sz="2100" kern="0" dirty="0">
                <a:effectLst/>
                <a:ea typeface="Times New Roman" panose="02020603050405020304" pitchFamily="18" charset="0"/>
              </a:rPr>
              <a:t>The modern landscape of online clothing retail presents a challenge in delivering a comprehensive and engaging shopping experience to consumers. OutfitMania seeks to address these challenges by creating a user-centric platform that revolutionizes the online clothing shopping experience. It's like having your favorite shopping mall right at your fingertips, offering an endless selection of stylish outfits, from cozy casual wear to </a:t>
            </a:r>
            <a:r>
              <a:rPr lang="en-US" sz="2100" kern="0" dirty="0">
                <a:blipFill>
                  <a:blip r:embed="rId2"/>
                  <a:stretch>
                    <a:fillRect/>
                  </a:stretch>
                </a:blipFill>
                <a:effectLst/>
                <a:ea typeface="Times New Roman" panose="02020603050405020304" pitchFamily="18" charset="0"/>
              </a:rPr>
              <a:t>elegant</a:t>
            </a:r>
            <a:r>
              <a:rPr lang="en-US" sz="2100" kern="0" dirty="0">
                <a:effectLst/>
                <a:ea typeface="Times New Roman" panose="02020603050405020304" pitchFamily="18" charset="0"/>
              </a:rPr>
              <a:t> formal attire.</a:t>
            </a:r>
            <a:r>
              <a:rPr lang="en-US" sz="2100" dirty="0">
                <a:effectLst/>
                <a:ea typeface="Times New Roman" panose="02020603050405020304" pitchFamily="18" charset="0"/>
              </a:rPr>
              <a:t> The platform brings the joy of shopping directly to you, providing an effortless and enjoyable experience where you can browse, select, and purchase the perfect clothing items that match your unique style and preferences. In simpler terms, OutfitMania is your one-stop digital shop, where you can explore, mix and match, and find the ideal outfit that makes you look and feel fantastic. It's like having a fashion-savvy friend who always knows the latest trends and helps you pick out the best clothing options, but conveniently available at any time, from anywhere. This project aims to redefine the way people engage with fashion, making the process of discovering and buying clothing not just a transaction, but a delightful experience that celebrates individual style and comfort.</a:t>
            </a:r>
            <a:endParaRPr lang="en-IN" sz="2100" dirty="0">
              <a:effectLst/>
              <a:ea typeface="Times New Roman" panose="02020603050405020304" pitchFamily="18" charset="0"/>
            </a:endParaRPr>
          </a:p>
          <a:p>
            <a:pPr marL="0" indent="0">
              <a:buNone/>
            </a:pPr>
            <a:endParaRPr lang="en-IN" sz="1800" dirty="0">
              <a:effectLst/>
              <a:ea typeface="Times New Roman" panose="02020603050405020304" pitchFamily="18" charset="0"/>
            </a:endParaRPr>
          </a:p>
          <a:p>
            <a:pPr marL="0" indent="0">
              <a:buNone/>
            </a:pPr>
            <a:endParaRPr lang="en-IN" sz="1800" dirty="0">
              <a:effectLst/>
              <a:ea typeface="Times New Roman" panose="02020603050405020304" pitchFamily="18" charset="0"/>
            </a:endParaRPr>
          </a:p>
          <a:p>
            <a:pPr marL="0" indent="0">
              <a:buNone/>
            </a:pPr>
            <a:endParaRPr lang="en-IN" sz="2800" dirty="0">
              <a:cs typeface="Times New Roman" panose="02020603050405020304" pitchFamily="18" charset="0"/>
            </a:endParaRPr>
          </a:p>
        </p:txBody>
      </p:sp>
      <p:sp>
        <p:nvSpPr>
          <p:cNvPr id="5" name="Title 4">
            <a:extLst>
              <a:ext uri="{FF2B5EF4-FFF2-40B4-BE49-F238E27FC236}">
                <a16:creationId xmlns:a16="http://schemas.microsoft.com/office/drawing/2014/main" id="{BFDA0193-E771-8142-FFDE-33CD97B87EB2}"/>
              </a:ext>
            </a:extLst>
          </p:cNvPr>
          <p:cNvSpPr>
            <a:spLocks noGrp="1"/>
          </p:cNvSpPr>
          <p:nvPr>
            <p:ph type="title"/>
          </p:nvPr>
        </p:nvSpPr>
        <p:spPr>
          <a:xfrm>
            <a:off x="1069848" y="484633"/>
            <a:ext cx="10058400" cy="999394"/>
          </a:xfrm>
        </p:spPr>
        <p:txBody>
          <a:bodyPr>
            <a:noAutofit/>
          </a:bodyPr>
          <a:lstStyle/>
          <a:p>
            <a:r>
              <a:rPr lang="en-IN" sz="6000" dirty="0"/>
              <a:t>Problem statement:</a:t>
            </a:r>
          </a:p>
        </p:txBody>
      </p:sp>
    </p:spTree>
    <p:extLst>
      <p:ext uri="{BB962C8B-B14F-4D97-AF65-F5344CB8AC3E}">
        <p14:creationId xmlns:p14="http://schemas.microsoft.com/office/powerpoint/2010/main" val="35905185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960B8F-F2DE-D0E4-EE82-6BC483A05D98}"/>
              </a:ext>
            </a:extLst>
          </p:cNvPr>
          <p:cNvSpPr>
            <a:spLocks noGrp="1"/>
          </p:cNvSpPr>
          <p:nvPr>
            <p:ph type="title"/>
          </p:nvPr>
        </p:nvSpPr>
        <p:spPr>
          <a:xfrm>
            <a:off x="1446551" y="-24245"/>
            <a:ext cx="10058400" cy="1609344"/>
          </a:xfrm>
        </p:spPr>
        <p:txBody>
          <a:bodyPr/>
          <a:lstStyle/>
          <a:p>
            <a:r>
              <a:rPr lang="en-IN" dirty="0"/>
              <a:t>Technologies used:</a:t>
            </a:r>
          </a:p>
        </p:txBody>
      </p:sp>
      <p:sp>
        <p:nvSpPr>
          <p:cNvPr id="3" name="Content Placeholder 2">
            <a:extLst>
              <a:ext uri="{FF2B5EF4-FFF2-40B4-BE49-F238E27FC236}">
                <a16:creationId xmlns:a16="http://schemas.microsoft.com/office/drawing/2014/main" id="{62F5947B-54B6-8F97-775F-8FFB687B37C7}"/>
              </a:ext>
            </a:extLst>
          </p:cNvPr>
          <p:cNvSpPr>
            <a:spLocks noGrp="1"/>
          </p:cNvSpPr>
          <p:nvPr>
            <p:ph idx="1"/>
          </p:nvPr>
        </p:nvSpPr>
        <p:spPr>
          <a:xfrm>
            <a:off x="944311" y="1782106"/>
            <a:ext cx="7720004" cy="4050792"/>
          </a:xfrm>
        </p:spPr>
        <p:txBody>
          <a:bodyPr>
            <a:normAutofit/>
          </a:bodyPr>
          <a:lstStyle/>
          <a:p>
            <a:r>
              <a:rPr lang="en-US" dirty="0"/>
              <a:t>HTML: </a:t>
            </a:r>
            <a:r>
              <a:rPr lang="en-IN" sz="1800" kern="0" dirty="0">
                <a:effectLst/>
                <a:ea typeface="Times New Roman" panose="02020603050405020304" pitchFamily="18" charset="0"/>
              </a:rPr>
              <a:t>It is used to define the layout, elements, and content structure, such as headers, paragraphs, lists, images, and links.</a:t>
            </a:r>
            <a:endParaRPr lang="en-US" b="0" dirty="0">
              <a:effectLst/>
            </a:endParaRPr>
          </a:p>
          <a:p>
            <a:r>
              <a:rPr lang="en-US" b="0" i="0" dirty="0">
                <a:effectLst/>
              </a:rPr>
              <a:t>CSS: </a:t>
            </a:r>
            <a:r>
              <a:rPr lang="en-IN" sz="1800" kern="0" dirty="0">
                <a:effectLst/>
                <a:ea typeface="Times New Roman" panose="02020603050405020304" pitchFamily="18" charset="0"/>
              </a:rPr>
              <a:t>CSS is utilized to style the HTML elements, defining the visual layout, appearance, and responsiveness of the website.</a:t>
            </a:r>
            <a:endParaRPr lang="en-US" b="0" i="0" dirty="0">
              <a:effectLst/>
            </a:endParaRPr>
          </a:p>
          <a:p>
            <a:r>
              <a:rPr lang="en-US" b="0" dirty="0">
                <a:effectLst/>
              </a:rPr>
              <a:t>JavaScript: </a:t>
            </a:r>
            <a:r>
              <a:rPr lang="en-IN" sz="1800" kern="0" dirty="0">
                <a:effectLst/>
                <a:ea typeface="Times New Roman" panose="02020603050405020304" pitchFamily="18" charset="0"/>
              </a:rPr>
              <a:t>JavaScript is employed to add interactive elements and dynamic features to the website. This includes functionalities such as sliders, dropdowns, form validation, and other user interface interactions.</a:t>
            </a:r>
            <a:endParaRPr lang="en-US" b="0" dirty="0">
              <a:effectLst/>
            </a:endParaRPr>
          </a:p>
          <a:p>
            <a:r>
              <a:rPr lang="en-US" dirty="0"/>
              <a:t>Bootstrap: </a:t>
            </a:r>
            <a:r>
              <a:rPr lang="en-IN" sz="1800" kern="0" dirty="0">
                <a:effectLst/>
                <a:ea typeface="Times New Roman" panose="02020603050405020304" pitchFamily="18" charset="0"/>
              </a:rPr>
              <a:t>Bootstrap's components and utilities are used to maintain consistency and streamline the design process. Elements such as navigation bars, cards, modals, and forms are integrated to ensure a unified and professional appearance throughout the website.</a:t>
            </a:r>
            <a:endParaRPr lang="en-IN" dirty="0"/>
          </a:p>
        </p:txBody>
      </p:sp>
      <p:pic>
        <p:nvPicPr>
          <p:cNvPr id="1030" name="Picture 6" descr="Css icon">
            <a:extLst>
              <a:ext uri="{FF2B5EF4-FFF2-40B4-BE49-F238E27FC236}">
                <a16:creationId xmlns:a16="http://schemas.microsoft.com/office/drawing/2014/main" id="{AA9CC571-A8C5-8B8C-9FBC-8722BE6EFC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1689" y="2415101"/>
            <a:ext cx="1325380" cy="81916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C701430-9E9D-EA7F-0B56-743C89E0F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9378" y="1585099"/>
            <a:ext cx="830002" cy="8300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avaScript icon">
            <a:extLst>
              <a:ext uri="{FF2B5EF4-FFF2-40B4-BE49-F238E27FC236}">
                <a16:creationId xmlns:a16="http://schemas.microsoft.com/office/drawing/2014/main" id="{7082D341-F76A-DED9-715F-6F30207BB8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39378" y="3429000"/>
            <a:ext cx="910340" cy="91034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Bootstrap · The most popular HTML, CSS, and JS library in the world.">
            <a:extLst>
              <a:ext uri="{FF2B5EF4-FFF2-40B4-BE49-F238E27FC236}">
                <a16:creationId xmlns:a16="http://schemas.microsoft.com/office/drawing/2014/main" id="{5AF38FBA-7E56-E692-84E8-E7F2C4476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61874" y="4491487"/>
            <a:ext cx="1155195" cy="971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1404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1F5B69-1986-7EFA-B57D-FBA7CE2F9243}"/>
              </a:ext>
            </a:extLst>
          </p:cNvPr>
          <p:cNvSpPr>
            <a:spLocks noGrp="1"/>
          </p:cNvSpPr>
          <p:nvPr>
            <p:ph type="body" idx="4294967295"/>
          </p:nvPr>
        </p:nvSpPr>
        <p:spPr>
          <a:xfrm>
            <a:off x="4062335" y="460947"/>
            <a:ext cx="7294355" cy="5936105"/>
          </a:xfrm>
        </p:spPr>
        <p:txBody>
          <a:bodyPr>
            <a:noAutofit/>
          </a:bodyPr>
          <a:lstStyle/>
          <a:p>
            <a:pPr>
              <a:lnSpc>
                <a:spcPct val="100000"/>
              </a:lnSpc>
            </a:pPr>
            <a:r>
              <a:rPr lang="en-IN" sz="1600" dirty="0">
                <a:effectLst/>
                <a:latin typeface="Times New Roman" panose="02020603050405020304" pitchFamily="18" charset="0"/>
                <a:ea typeface="Times New Roman" panose="02020603050405020304" pitchFamily="18" charset="0"/>
              </a:rPr>
              <a:t>1. Project Structure:</a:t>
            </a:r>
          </a:p>
          <a:p>
            <a:pPr marL="342900" lvl="0" indent="-342900">
              <a:lnSpc>
                <a:spcPct val="100000"/>
              </a:lnSpc>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rPr>
              <a:t>HTML Pages: Created a well-organized structure for essential pages including Home, Men, Women, Accessories, About Us, and Signup modal with Buy Now modal functionality.</a:t>
            </a:r>
          </a:p>
          <a:p>
            <a:pPr marL="342900" lvl="0" indent="-342900">
              <a:lnSpc>
                <a:spcPct val="100000"/>
              </a:lnSpc>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rPr>
              <a:t>CSS Styling: Implemented external CSS for each page to ensure a consistent and visually appealing design.</a:t>
            </a:r>
          </a:p>
          <a:p>
            <a:pPr marL="342900" lvl="0" indent="-342900">
              <a:lnSpc>
                <a:spcPct val="100000"/>
              </a:lnSpc>
              <a:buFont typeface="Symbol" panose="05050102010706020507" pitchFamily="18" charset="2"/>
              <a:buChar char=""/>
            </a:pPr>
            <a:r>
              <a:rPr lang="en-US" sz="1600" dirty="0">
                <a:effectLst/>
                <a:latin typeface="Times New Roman" panose="02020603050405020304" pitchFamily="18" charset="0"/>
                <a:ea typeface="Times New Roman" panose="02020603050405020304" pitchFamily="18" charset="0"/>
              </a:rPr>
              <a:t> Cohesive Navigation: Ensured a cohesive layout across pages for a seamless user navigation experience.</a:t>
            </a:r>
            <a:endParaRPr lang="en-IN" sz="1600" dirty="0">
              <a:effectLst/>
              <a:latin typeface="Times New Roman" panose="02020603050405020304" pitchFamily="18" charset="0"/>
              <a:ea typeface="Times New Roman" panose="02020603050405020304" pitchFamily="18" charset="0"/>
            </a:endParaRPr>
          </a:p>
          <a:p>
            <a:pPr>
              <a:lnSpc>
                <a:spcPct val="100000"/>
              </a:lnSpc>
            </a:pPr>
            <a:r>
              <a:rPr lang="en-IN" sz="1600" dirty="0">
                <a:effectLst/>
                <a:latin typeface="Times New Roman" panose="02020603050405020304" pitchFamily="18" charset="0"/>
                <a:ea typeface="Times New Roman" panose="02020603050405020304" pitchFamily="18" charset="0"/>
              </a:rPr>
              <a:t>2. JavaScript Functionality:</a:t>
            </a:r>
          </a:p>
          <a:p>
            <a:pPr marL="342900" lvl="0" indent="-342900">
              <a:lnSpc>
                <a:spcPct val="100000"/>
              </a:lnSpc>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rPr>
              <a:t>Event Listeners: Utilized JavaScript to add event listeners for buttons, enhancing the interactivity of the website.</a:t>
            </a:r>
          </a:p>
          <a:p>
            <a:pPr marL="342900" lvl="0" indent="-342900">
              <a:lnSpc>
                <a:spcPct val="100000"/>
              </a:lnSpc>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rPr>
              <a:t>Discount Message: Implemented functionality to dynamically display discount messages, providing users with real-time information.</a:t>
            </a:r>
          </a:p>
          <a:p>
            <a:pPr>
              <a:lnSpc>
                <a:spcPct val="100000"/>
              </a:lnSpc>
            </a:pPr>
            <a:r>
              <a:rPr lang="en-IN" sz="1600" dirty="0">
                <a:effectLst/>
                <a:latin typeface="Times New Roman" panose="02020603050405020304" pitchFamily="18" charset="0"/>
                <a:ea typeface="Times New Roman" panose="02020603050405020304" pitchFamily="18" charset="0"/>
              </a:rPr>
              <a:t>3. Bootstrap Integration:</a:t>
            </a:r>
          </a:p>
          <a:p>
            <a:pPr marL="342900" lvl="0" indent="-342900">
              <a:lnSpc>
                <a:spcPct val="100000"/>
              </a:lnSpc>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rPr>
              <a:t>Page Components: Employed Bootstrap components, specifically cards, for the Men, Women, and Accessories pages to showcase items with associated prices.</a:t>
            </a:r>
          </a:p>
          <a:p>
            <a:pPr marL="342900" lvl="0" indent="-342900">
              <a:lnSpc>
                <a:spcPct val="100000"/>
              </a:lnSpc>
              <a:buFont typeface="Symbol" panose="05050102010706020507" pitchFamily="18" charset="2"/>
              <a:buChar char=""/>
            </a:pPr>
            <a:r>
              <a:rPr lang="en-IN" sz="1600" dirty="0">
                <a:effectLst/>
                <a:latin typeface="Times New Roman" panose="02020603050405020304" pitchFamily="18" charset="0"/>
                <a:ea typeface="Times New Roman" panose="02020603050405020304" pitchFamily="18" charset="0"/>
              </a:rPr>
              <a:t>Modal Usage: Integrated Bootstrap modals for the Signup and Buy Now functionalities, enhancing user engagement and providing a seamless experience.</a:t>
            </a:r>
          </a:p>
        </p:txBody>
      </p:sp>
      <p:sp>
        <p:nvSpPr>
          <p:cNvPr id="8" name="Rectangle 7">
            <a:extLst>
              <a:ext uri="{FF2B5EF4-FFF2-40B4-BE49-F238E27FC236}">
                <a16:creationId xmlns:a16="http://schemas.microsoft.com/office/drawing/2014/main" id="{052F1BDF-B971-0981-1FAC-A6BA5EE326B7}"/>
              </a:ext>
            </a:extLst>
          </p:cNvPr>
          <p:cNvSpPr/>
          <p:nvPr/>
        </p:nvSpPr>
        <p:spPr>
          <a:xfrm>
            <a:off x="1" y="0"/>
            <a:ext cx="4062334" cy="6858000"/>
          </a:xfrm>
          <a:prstGeom prst="rect">
            <a:avLst/>
          </a:prstGeom>
          <a:blipFill>
            <a:blip r:embed="rId2"/>
            <a:tile tx="0" ty="0" sx="100000" sy="100000" flip="none" algn="tl"/>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9" name="Title 1">
            <a:extLst>
              <a:ext uri="{FF2B5EF4-FFF2-40B4-BE49-F238E27FC236}">
                <a16:creationId xmlns:a16="http://schemas.microsoft.com/office/drawing/2014/main" id="{9F859BB3-0D46-2D57-8E8F-215A9C06A60F}"/>
              </a:ext>
            </a:extLst>
          </p:cNvPr>
          <p:cNvSpPr txBox="1">
            <a:spLocks/>
          </p:cNvSpPr>
          <p:nvPr/>
        </p:nvSpPr>
        <p:spPr>
          <a:xfrm>
            <a:off x="1" y="1041944"/>
            <a:ext cx="4062334" cy="406970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5400"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en-IN" sz="6600" dirty="0"/>
              <a:t>Project structure</a:t>
            </a:r>
          </a:p>
        </p:txBody>
      </p:sp>
    </p:spTree>
    <p:extLst>
      <p:ext uri="{BB962C8B-B14F-4D97-AF65-F5344CB8AC3E}">
        <p14:creationId xmlns:p14="http://schemas.microsoft.com/office/powerpoint/2010/main" val="1685497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EC88-B538-F6AF-4174-296A02F4B491}"/>
              </a:ext>
            </a:extLst>
          </p:cNvPr>
          <p:cNvSpPr>
            <a:spLocks noGrp="1"/>
          </p:cNvSpPr>
          <p:nvPr>
            <p:ph type="title"/>
          </p:nvPr>
        </p:nvSpPr>
        <p:spPr>
          <a:xfrm>
            <a:off x="1066800" y="634534"/>
            <a:ext cx="10058400" cy="1044365"/>
          </a:xfrm>
        </p:spPr>
        <p:txBody>
          <a:bodyPr/>
          <a:lstStyle/>
          <a:p>
            <a:r>
              <a:rPr lang="en-IN" dirty="0"/>
              <a:t>Home.html</a:t>
            </a:r>
          </a:p>
        </p:txBody>
      </p:sp>
      <p:pic>
        <p:nvPicPr>
          <p:cNvPr id="5" name="Content Placeholder 4">
            <a:extLst>
              <a:ext uri="{FF2B5EF4-FFF2-40B4-BE49-F238E27FC236}">
                <a16:creationId xmlns:a16="http://schemas.microsoft.com/office/drawing/2014/main" id="{EC40CDCE-6490-1237-BADF-D363CA49ACCA}"/>
              </a:ext>
            </a:extLst>
          </p:cNvPr>
          <p:cNvPicPr>
            <a:picLocks noGrp="1" noChangeAspect="1"/>
          </p:cNvPicPr>
          <p:nvPr>
            <p:ph sz="half" idx="1"/>
          </p:nvPr>
        </p:nvPicPr>
        <p:blipFill>
          <a:blip r:embed="rId2"/>
          <a:stretch>
            <a:fillRect/>
          </a:stretch>
        </p:blipFill>
        <p:spPr>
          <a:xfrm>
            <a:off x="159737" y="2053651"/>
            <a:ext cx="5604841" cy="3552669"/>
          </a:xfrm>
          <a:prstGeom prst="rect">
            <a:avLst/>
          </a:prstGeom>
        </p:spPr>
      </p:pic>
      <p:pic>
        <p:nvPicPr>
          <p:cNvPr id="7" name="Content Placeholder 6">
            <a:extLst>
              <a:ext uri="{FF2B5EF4-FFF2-40B4-BE49-F238E27FC236}">
                <a16:creationId xmlns:a16="http://schemas.microsoft.com/office/drawing/2014/main" id="{F446DE78-E8EB-348E-B283-4858134F504E}"/>
              </a:ext>
            </a:extLst>
          </p:cNvPr>
          <p:cNvPicPr>
            <a:picLocks noGrp="1" noChangeAspect="1"/>
          </p:cNvPicPr>
          <p:nvPr>
            <p:ph sz="half" idx="2"/>
          </p:nvPr>
        </p:nvPicPr>
        <p:blipFill>
          <a:blip r:embed="rId3"/>
          <a:stretch>
            <a:fillRect/>
          </a:stretch>
        </p:blipFill>
        <p:spPr>
          <a:xfrm>
            <a:off x="5951094" y="2053652"/>
            <a:ext cx="5846163" cy="3552668"/>
          </a:xfrm>
          <a:prstGeom prst="rect">
            <a:avLst/>
          </a:prstGeom>
        </p:spPr>
      </p:pic>
    </p:spTree>
    <p:extLst>
      <p:ext uri="{BB962C8B-B14F-4D97-AF65-F5344CB8AC3E}">
        <p14:creationId xmlns:p14="http://schemas.microsoft.com/office/powerpoint/2010/main" val="2055599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446DE78-E8EB-348E-B283-4858134F504E}"/>
              </a:ext>
            </a:extLst>
          </p:cNvPr>
          <p:cNvPicPr>
            <a:picLocks noGrp="1" noChangeAspect="1"/>
          </p:cNvPicPr>
          <p:nvPr>
            <p:ph sz="half" idx="2"/>
          </p:nvPr>
        </p:nvPicPr>
        <p:blipFill>
          <a:blip r:embed="rId2"/>
          <a:stretch>
            <a:fillRect/>
          </a:stretch>
        </p:blipFill>
        <p:spPr>
          <a:xfrm>
            <a:off x="6096000" y="41224"/>
            <a:ext cx="5846163" cy="3552668"/>
          </a:xfrm>
          <a:prstGeom prst="rect">
            <a:avLst/>
          </a:prstGeom>
        </p:spPr>
      </p:pic>
      <p:pic>
        <p:nvPicPr>
          <p:cNvPr id="9" name="Picture 8">
            <a:extLst>
              <a:ext uri="{FF2B5EF4-FFF2-40B4-BE49-F238E27FC236}">
                <a16:creationId xmlns:a16="http://schemas.microsoft.com/office/drawing/2014/main" id="{6D0D72AB-6B25-D98F-BA10-B15CA6EFA1BF}"/>
              </a:ext>
            </a:extLst>
          </p:cNvPr>
          <p:cNvPicPr>
            <a:picLocks noChangeAspect="1"/>
          </p:cNvPicPr>
          <p:nvPr/>
        </p:nvPicPr>
        <p:blipFill>
          <a:blip r:embed="rId3"/>
          <a:stretch>
            <a:fillRect/>
          </a:stretch>
        </p:blipFill>
        <p:spPr>
          <a:xfrm>
            <a:off x="249837" y="41224"/>
            <a:ext cx="5731510" cy="3552668"/>
          </a:xfrm>
          <a:prstGeom prst="rect">
            <a:avLst/>
          </a:prstGeom>
        </p:spPr>
      </p:pic>
      <p:pic>
        <p:nvPicPr>
          <p:cNvPr id="10" name="Picture 9">
            <a:extLst>
              <a:ext uri="{FF2B5EF4-FFF2-40B4-BE49-F238E27FC236}">
                <a16:creationId xmlns:a16="http://schemas.microsoft.com/office/drawing/2014/main" id="{90C0C5FD-2002-2ABA-EC8A-9A7A4E28EB22}"/>
              </a:ext>
            </a:extLst>
          </p:cNvPr>
          <p:cNvPicPr>
            <a:picLocks noChangeAspect="1"/>
          </p:cNvPicPr>
          <p:nvPr/>
        </p:nvPicPr>
        <p:blipFill>
          <a:blip r:embed="rId4"/>
          <a:stretch>
            <a:fillRect/>
          </a:stretch>
        </p:blipFill>
        <p:spPr>
          <a:xfrm>
            <a:off x="249837" y="3751420"/>
            <a:ext cx="5731510" cy="2949184"/>
          </a:xfrm>
          <a:prstGeom prst="rect">
            <a:avLst/>
          </a:prstGeom>
        </p:spPr>
      </p:pic>
      <p:pic>
        <p:nvPicPr>
          <p:cNvPr id="11" name="Picture 10">
            <a:extLst>
              <a:ext uri="{FF2B5EF4-FFF2-40B4-BE49-F238E27FC236}">
                <a16:creationId xmlns:a16="http://schemas.microsoft.com/office/drawing/2014/main" id="{2C8CAF00-7CAF-54E2-A80C-3BB8E8B810F1}"/>
              </a:ext>
            </a:extLst>
          </p:cNvPr>
          <p:cNvPicPr>
            <a:picLocks noChangeAspect="1"/>
          </p:cNvPicPr>
          <p:nvPr/>
        </p:nvPicPr>
        <p:blipFill>
          <a:blip r:embed="rId5"/>
          <a:stretch>
            <a:fillRect/>
          </a:stretch>
        </p:blipFill>
        <p:spPr>
          <a:xfrm>
            <a:off x="6096000" y="3751418"/>
            <a:ext cx="5731510" cy="2949185"/>
          </a:xfrm>
          <a:prstGeom prst="rect">
            <a:avLst/>
          </a:prstGeom>
        </p:spPr>
      </p:pic>
    </p:spTree>
    <p:extLst>
      <p:ext uri="{BB962C8B-B14F-4D97-AF65-F5344CB8AC3E}">
        <p14:creationId xmlns:p14="http://schemas.microsoft.com/office/powerpoint/2010/main" val="23908349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EC88-B538-F6AF-4174-296A02F4B491}"/>
              </a:ext>
            </a:extLst>
          </p:cNvPr>
          <p:cNvSpPr>
            <a:spLocks noGrp="1"/>
          </p:cNvSpPr>
          <p:nvPr>
            <p:ph type="title"/>
          </p:nvPr>
        </p:nvSpPr>
        <p:spPr>
          <a:xfrm>
            <a:off x="1066800" y="634534"/>
            <a:ext cx="10058400" cy="1044365"/>
          </a:xfrm>
        </p:spPr>
        <p:txBody>
          <a:bodyPr/>
          <a:lstStyle/>
          <a:p>
            <a:r>
              <a:rPr lang="en-IN" dirty="0"/>
              <a:t>men.html</a:t>
            </a:r>
          </a:p>
        </p:txBody>
      </p:sp>
      <p:pic>
        <p:nvPicPr>
          <p:cNvPr id="6" name="Picture 5">
            <a:extLst>
              <a:ext uri="{FF2B5EF4-FFF2-40B4-BE49-F238E27FC236}">
                <a16:creationId xmlns:a16="http://schemas.microsoft.com/office/drawing/2014/main" id="{FD6ED17D-1D7E-0EE9-9AFA-16F133A2A3DA}"/>
              </a:ext>
            </a:extLst>
          </p:cNvPr>
          <p:cNvPicPr>
            <a:picLocks noChangeAspect="1"/>
          </p:cNvPicPr>
          <p:nvPr/>
        </p:nvPicPr>
        <p:blipFill>
          <a:blip r:embed="rId2"/>
          <a:stretch>
            <a:fillRect/>
          </a:stretch>
        </p:blipFill>
        <p:spPr>
          <a:xfrm>
            <a:off x="93218" y="2053652"/>
            <a:ext cx="5731510" cy="3552668"/>
          </a:xfrm>
          <a:prstGeom prst="rect">
            <a:avLst/>
          </a:prstGeom>
        </p:spPr>
      </p:pic>
      <p:pic>
        <p:nvPicPr>
          <p:cNvPr id="10" name="Picture 9">
            <a:extLst>
              <a:ext uri="{FF2B5EF4-FFF2-40B4-BE49-F238E27FC236}">
                <a16:creationId xmlns:a16="http://schemas.microsoft.com/office/drawing/2014/main" id="{5163175D-FB47-31A7-9B0B-0FD1918FB9F3}"/>
              </a:ext>
            </a:extLst>
          </p:cNvPr>
          <p:cNvPicPr>
            <a:picLocks noChangeAspect="1"/>
          </p:cNvPicPr>
          <p:nvPr/>
        </p:nvPicPr>
        <p:blipFill>
          <a:blip r:embed="rId3"/>
          <a:stretch>
            <a:fillRect/>
          </a:stretch>
        </p:blipFill>
        <p:spPr>
          <a:xfrm>
            <a:off x="6096000" y="2053652"/>
            <a:ext cx="5731510" cy="3552668"/>
          </a:xfrm>
          <a:prstGeom prst="rect">
            <a:avLst/>
          </a:prstGeom>
        </p:spPr>
      </p:pic>
    </p:spTree>
    <p:extLst>
      <p:ext uri="{BB962C8B-B14F-4D97-AF65-F5344CB8AC3E}">
        <p14:creationId xmlns:p14="http://schemas.microsoft.com/office/powerpoint/2010/main" val="2054462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BD32D6-D0A6-F6AC-BE6C-45CE7ADEBE4D}"/>
              </a:ext>
            </a:extLst>
          </p:cNvPr>
          <p:cNvPicPr>
            <a:picLocks noChangeAspect="1"/>
          </p:cNvPicPr>
          <p:nvPr/>
        </p:nvPicPr>
        <p:blipFill>
          <a:blip r:embed="rId2"/>
          <a:stretch>
            <a:fillRect/>
          </a:stretch>
        </p:blipFill>
        <p:spPr>
          <a:xfrm>
            <a:off x="249837" y="41224"/>
            <a:ext cx="5731510" cy="3552668"/>
          </a:xfrm>
          <a:prstGeom prst="rect">
            <a:avLst/>
          </a:prstGeom>
        </p:spPr>
      </p:pic>
      <p:pic>
        <p:nvPicPr>
          <p:cNvPr id="5" name="Picture 4">
            <a:extLst>
              <a:ext uri="{FF2B5EF4-FFF2-40B4-BE49-F238E27FC236}">
                <a16:creationId xmlns:a16="http://schemas.microsoft.com/office/drawing/2014/main" id="{F62868B0-F00A-9AF3-7E1F-B56DDE549BBA}"/>
              </a:ext>
            </a:extLst>
          </p:cNvPr>
          <p:cNvPicPr>
            <a:picLocks noChangeAspect="1"/>
          </p:cNvPicPr>
          <p:nvPr/>
        </p:nvPicPr>
        <p:blipFill>
          <a:blip r:embed="rId3"/>
          <a:stretch>
            <a:fillRect/>
          </a:stretch>
        </p:blipFill>
        <p:spPr>
          <a:xfrm>
            <a:off x="6096000" y="89811"/>
            <a:ext cx="5731510" cy="3504081"/>
          </a:xfrm>
          <a:prstGeom prst="rect">
            <a:avLst/>
          </a:prstGeom>
        </p:spPr>
      </p:pic>
      <p:pic>
        <p:nvPicPr>
          <p:cNvPr id="6" name="Picture 5">
            <a:extLst>
              <a:ext uri="{FF2B5EF4-FFF2-40B4-BE49-F238E27FC236}">
                <a16:creationId xmlns:a16="http://schemas.microsoft.com/office/drawing/2014/main" id="{E6A0ED71-8E22-019A-172A-2F5D8B31709A}"/>
              </a:ext>
            </a:extLst>
          </p:cNvPr>
          <p:cNvPicPr>
            <a:picLocks noChangeAspect="1"/>
          </p:cNvPicPr>
          <p:nvPr/>
        </p:nvPicPr>
        <p:blipFill>
          <a:blip r:embed="rId4"/>
          <a:stretch>
            <a:fillRect/>
          </a:stretch>
        </p:blipFill>
        <p:spPr>
          <a:xfrm>
            <a:off x="230378" y="3732680"/>
            <a:ext cx="5731510" cy="2967923"/>
          </a:xfrm>
          <a:prstGeom prst="rect">
            <a:avLst/>
          </a:prstGeom>
        </p:spPr>
      </p:pic>
      <p:pic>
        <p:nvPicPr>
          <p:cNvPr id="8" name="Picture 7">
            <a:extLst>
              <a:ext uri="{FF2B5EF4-FFF2-40B4-BE49-F238E27FC236}">
                <a16:creationId xmlns:a16="http://schemas.microsoft.com/office/drawing/2014/main" id="{CBEE871D-B898-92D7-5749-42611BEE8DD4}"/>
              </a:ext>
            </a:extLst>
          </p:cNvPr>
          <p:cNvPicPr>
            <a:picLocks noChangeAspect="1"/>
          </p:cNvPicPr>
          <p:nvPr/>
        </p:nvPicPr>
        <p:blipFill>
          <a:blip r:embed="rId5"/>
          <a:stretch>
            <a:fillRect/>
          </a:stretch>
        </p:blipFill>
        <p:spPr>
          <a:xfrm>
            <a:off x="6096000" y="3732680"/>
            <a:ext cx="5731510" cy="2967923"/>
          </a:xfrm>
          <a:prstGeom prst="rect">
            <a:avLst/>
          </a:prstGeom>
        </p:spPr>
      </p:pic>
    </p:spTree>
    <p:extLst>
      <p:ext uri="{BB962C8B-B14F-4D97-AF65-F5344CB8AC3E}">
        <p14:creationId xmlns:p14="http://schemas.microsoft.com/office/powerpoint/2010/main" val="3464448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7EC88-B538-F6AF-4174-296A02F4B491}"/>
              </a:ext>
            </a:extLst>
          </p:cNvPr>
          <p:cNvSpPr>
            <a:spLocks noGrp="1"/>
          </p:cNvSpPr>
          <p:nvPr>
            <p:ph type="title"/>
          </p:nvPr>
        </p:nvSpPr>
        <p:spPr>
          <a:xfrm>
            <a:off x="1066800" y="634534"/>
            <a:ext cx="10058400" cy="1044365"/>
          </a:xfrm>
        </p:spPr>
        <p:txBody>
          <a:bodyPr/>
          <a:lstStyle/>
          <a:p>
            <a:r>
              <a:rPr lang="en-IN" dirty="0"/>
              <a:t>women.html</a:t>
            </a:r>
          </a:p>
        </p:txBody>
      </p:sp>
      <p:pic>
        <p:nvPicPr>
          <p:cNvPr id="3" name="Picture 2">
            <a:extLst>
              <a:ext uri="{FF2B5EF4-FFF2-40B4-BE49-F238E27FC236}">
                <a16:creationId xmlns:a16="http://schemas.microsoft.com/office/drawing/2014/main" id="{2DEFE546-AA6F-D503-EE1B-AFAEE23285A0}"/>
              </a:ext>
            </a:extLst>
          </p:cNvPr>
          <p:cNvPicPr>
            <a:picLocks noChangeAspect="1"/>
          </p:cNvPicPr>
          <p:nvPr/>
        </p:nvPicPr>
        <p:blipFill>
          <a:blip r:embed="rId2"/>
          <a:stretch>
            <a:fillRect/>
          </a:stretch>
        </p:blipFill>
        <p:spPr>
          <a:xfrm>
            <a:off x="202232" y="2053651"/>
            <a:ext cx="5731510" cy="3552667"/>
          </a:xfrm>
          <a:prstGeom prst="rect">
            <a:avLst/>
          </a:prstGeom>
        </p:spPr>
      </p:pic>
      <p:pic>
        <p:nvPicPr>
          <p:cNvPr id="4" name="Picture 3">
            <a:extLst>
              <a:ext uri="{FF2B5EF4-FFF2-40B4-BE49-F238E27FC236}">
                <a16:creationId xmlns:a16="http://schemas.microsoft.com/office/drawing/2014/main" id="{D659B106-0BCD-150C-55F9-422023DD3BA0}"/>
              </a:ext>
            </a:extLst>
          </p:cNvPr>
          <p:cNvPicPr>
            <a:picLocks noChangeAspect="1"/>
          </p:cNvPicPr>
          <p:nvPr/>
        </p:nvPicPr>
        <p:blipFill>
          <a:blip r:embed="rId3"/>
          <a:stretch>
            <a:fillRect/>
          </a:stretch>
        </p:blipFill>
        <p:spPr>
          <a:xfrm>
            <a:off x="6096000" y="2053651"/>
            <a:ext cx="5731510" cy="3552667"/>
          </a:xfrm>
          <a:prstGeom prst="rect">
            <a:avLst/>
          </a:prstGeom>
        </p:spPr>
      </p:pic>
    </p:spTree>
    <p:extLst>
      <p:ext uri="{BB962C8B-B14F-4D97-AF65-F5344CB8AC3E}">
        <p14:creationId xmlns:p14="http://schemas.microsoft.com/office/powerpoint/2010/main" val="371454470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docProps/app.xml><?xml version="1.0" encoding="utf-8"?>
<Properties xmlns="http://schemas.openxmlformats.org/officeDocument/2006/extended-properties" xmlns:vt="http://schemas.openxmlformats.org/officeDocument/2006/docPropsVTypes">
  <Template>TM03090434[[fn=Wood Type]]</Template>
  <TotalTime>703</TotalTime>
  <Words>560</Words>
  <Application>Microsoft Office PowerPoint</Application>
  <PresentationFormat>Widescreen</PresentationFormat>
  <Paragraphs>29</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Rockwell</vt:lpstr>
      <vt:lpstr>Rockwell Condensed</vt:lpstr>
      <vt:lpstr>Symbol</vt:lpstr>
      <vt:lpstr>Times New Roman</vt:lpstr>
      <vt:lpstr>Wingdings</vt:lpstr>
      <vt:lpstr>Wood Type</vt:lpstr>
      <vt:lpstr>Outfitmania</vt:lpstr>
      <vt:lpstr>Problem statement:</vt:lpstr>
      <vt:lpstr>Technologies used:</vt:lpstr>
      <vt:lpstr>PowerPoint Presentation</vt:lpstr>
      <vt:lpstr>Home.html</vt:lpstr>
      <vt:lpstr>PowerPoint Presentation</vt:lpstr>
      <vt:lpstr>men.html</vt:lpstr>
      <vt:lpstr>PowerPoint Presentation</vt:lpstr>
      <vt:lpstr>women.html</vt:lpstr>
      <vt:lpstr>PowerPoint Presentation</vt:lpstr>
      <vt:lpstr>accessories.html</vt:lpstr>
      <vt:lpstr>PowerPoint Presentation</vt:lpstr>
      <vt:lpstr>Aboutus.html</vt:lpstr>
      <vt:lpstr>signup.html</vt:lpstr>
      <vt:lpstr>buynow.html</vt:lpstr>
      <vt:lpstr>checkout.html</vt:lpstr>
      <vt:lpstr>  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Ravi Kant Sahu</dc:creator>
  <cp:lastModifiedBy>Manasvi Kumar Thakur</cp:lastModifiedBy>
  <cp:revision>26</cp:revision>
  <dcterms:created xsi:type="dcterms:W3CDTF">2023-07-17T13:21:47Z</dcterms:created>
  <dcterms:modified xsi:type="dcterms:W3CDTF">2023-11-15T14:28:41Z</dcterms:modified>
</cp:coreProperties>
</file>